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926638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1" d="100"/>
          <a:sy n="51" d="100"/>
        </p:scale>
        <p:origin x="2268" y="90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sp>
        <p:nvSpPr>
          <p:cNvPr id="10" name="AutoShape 2" descr="data:image/png;base64,iVBORw0KGgoAAAANSUhEUgAAAfQAAAH0CAIAAABEtEjdAAAOPklEQVR42u3csWHkMBAEQeSftGSfrxMGM9UB8EVgt3jWnx9JUl3HEUgS3CVJcJckwV2SBHdJEtwlCe6SJLhLkuAuSYK7JAnukgR3SRLcJUlwlyTBXZIEd0kS3CUJ7pIkuEuS4C5JgrskCe6SBHdJEtwlSXCXJMFdkgR3SRLcJQnukiS4S5LgLkmCuyQJ7pIEd0kS3CVJcJckwV2SBHdJEtwlCe6SJLhLkuAuSYK7JAnukgR3SRLcJUlwlyTBXZIEd0kS3CUJ7pIkuEuS4C5JgrskCe6SBHdJEtwlSXCXJMFdkgR3SVIN7kefOV7n9idvapW+OiFwN4KQcm5whzvcBXfnBne4w90IOl64u3q4wx1Szg3uNgvucIeUc4O7CYE7fSDl3OAOd7gbQUg5N7jDHe5G0PE6N7jDHe5GEO5wt0pwhzuknBvcTQjc4Q4p5wZ3uMPdCELKucEd7nAvvJgvvam5Tzher8AQuBtBuMMd7gyBuxGEO9zh7k3hTh+4w91mwd3FwN3xwt3Vw93FwN3xwp0hcHcxcIc73BkCdyMIdzLCnSFwN4Jwh7vNgruLoY/jhburh7uLgbvjhTtD4O5i4A53r8AQuBtBuMMd7gyBewR5O14kv2nBZ2znU7GzWXA3gnCHO9zhDncjCHe42yy4w90Iwh3uNgvucIc73OFus+AOd7jDHe42C+5GEO5whzvc4W4E4Q53uMMd7kYQ7nC3WXCHuxGEO9xtFtzhDne4w91mwR3ucIc73OEOdyMId7jDHe5wN4JDA73ztbNZcIe7EYQ73G0W3OEOd/rA3WbB3QjCHe5wt1lwN4Jwh7vjhTvcjSDc4W6z4A53I2ig4W6z7ALcjSDc4W6z4A53uMMd7jYL7kYQ7nCHu82CuxGEO9zhDne4G0G4w91mwR3uRhDucLdZcIe7EUw8kORbKDhemwV3uBtBuMPdZsEd7nCHO9xtFtzhDne4wx3ucDeCcIc73OEOdyMId7jDHe5wN4Jwh7vNgjvc4Q53uNssuMMd7nCHu82CO9zhDne4wx3uRhDucIc73OFuBOEOd5sFd7gbQbjD3WbBvQF3nzEyvnsgNsubwt2bwh3uNgvuLgbucIe7N4W7i4E73M2bN4W7i4E73G2WN4W7EYQ73G2WN4W7EYQ73G0W3F0M3OEOd5sFdxcDd7ibN28KdxcDd7jbLG8KdxcDd7jbLG8KdyMId7jbLG8Kd28Kd7jbLLg3XMxOyZ8KT+t7ms2CO9zh7mlwhzvc4Q53T4M73OEuSHka3OEOdyMIKU+zWXCHO9w9zdNsFtzhDndPgzvc4Q53uHsa3OEOdyOIFU+DO9zhbgQh5Wlwhzvc4e5pnmaz4A53uHsa3G0W3OEOd0+DO9zhrsJvZ/IrOF7VbrEjENwdr+AuuMPd8Qrugjvc4S64C+5wh7vgLvrA3QoL7oI73AV3wR3ujldwF9zhDnfBXXCHO9wFd9EH7nAX3EUfuAvuEtwdr+BeqU/B/+O444X/aDDhU7HzNLjbcLi7erjDHe42HO6uHu5whzvc4Q53uMMd7nCHO9zhDne4wx3ucIc73G043F093OEOdxsOd1cPd7jD3YbD3dXDHe5whzvc4Q53uMMd7nCHO9zhDne4u3q4wx3uNhzurh7ucIf7Pw108noA1PHq4p3Wzxvc4Q53xwt3uMOdPnCHO9zhDnf6wB3ucIc73OnjeOEOd7jDHe6OF+5whzvc4e543Snc4U4fEMAd7nCHO33gDne4wx3u9HG8gjvc4U4fxwt3uMMd7nB3vHCHO9zhDnfHC3e4T6+HEUz4xCYPkgkR3OEOd7jDXXCHO9zhDnfBHe5whzvc4Q53qwt3EyK4w93qwt2ECO5whzvc4S64wx3ucIe74A53uMMd7oK71YU73AV3uFtduJsQwR3ucIe7CRHc4Q53uMNdcI/YyR0ICs6t4LJMyEO/EuAOKbi7LJsFd7jzwrnB3YTAHe68cG5wh7s7hTvc4Q53uMPdCMId7nCHO9whBXeXZbPgDndIOTeXZbPgDndeODe4wx3ucOcF3OEOd7gbQbjDHe5wh7sRhLt/FO5whzuk4O6ybBbc4f7k6p4bXXmFgqtPbscyX2K4wx3ucIc73OEOd7jDHe5whzvc4Q536wx30wB3uMMd7nCHO9zhDne4wx3ucIc73OEOd7jDHe5whzvc4Q53uFtnuJsGuMMd7nCHu2mAO9zhDne4wx3ucIc73OEOd7jDHe5wh/vQFhXoAykfnsDLgjvc4Q53uMMd7nCHO9zhDne4wx3ucIc73OFuUuEOd7jDHe5whzvcrQzc4Q53uMMd7nCHO9zhDne4wx3ucIc73OEOd5MKd7jDHe5wN6lwh7uVgTvc4Q53uMMd7nCHO9zhDne4I29IbQeScCAFP5vqOYY73FnmQOAOd7jDHe4OBO5whzvc4Q53uMMd7ixzIHCHO9zhzjIHAne4wx3uLHMgcIc73OHOMgcCd7jDHe5whzvc4Q53uMMd7nCHO9xZ5kDgDne4w51lDgTucIc73FnmQOAO907cCza8AIKCCdn5jDm3tW8A3OEOd7jDHe5whzvc4Q53uMMd7nCHuyGHO9zNPdzhbsjhDndzDym4wx3ucIc73J0b3OEOd7jDHe5whzvc4Q53uMMd7nCHO9wNOdzhbu7hDndDDne4m3u4wx3ucIc73OEOd7hPfwOSPzw7nzHHm4DUzu8huMOdPo4X7nCHO9zh7njhDne4wx3ujhfucIc7feAOd7jDHe70gTvc4Q53uNPH8cId7nCHO30cL9zhDne4w93xwh3ucKcP3B0v3OEOd/rAHe5whzvc6eN44Q53uMOdPo4X7nCH+5NqF+yky+o7t+TLSv7a1c8b3OEOd7jDHe68MDRwhzvc4Q53SMEd7nCHO9zh7tzgDne4w91lOTe4wx3ucHdZcIc73HkBd7jDHe5w5wXc4Q53uMMd7pCCO9zhDne4w925wR3ucIe7y4I73OHOC7jDHe5wh3vn3BdskVtION4C8rxpz48DuMMd7nCHO9zhDne4Iw/ucIc73OEOd7jDHe5wh7vphTvcrQfc4Q53uMPdesAd7nCHO9zhDne4e1O4YwXucIc73OEOd7jD3fTCHe5whzvcTS/c4W493ALc4Q53uMMd7nCHO9zhvnAgBefmo/hQO1cPd7jD3d8Gd7jDHe5whzvc4Q53uAMU7nCHO9zhDlC4wx3ucIc73OEOd7jDHe5whzvc4Q53uPvb4A53uMMd7nCHO9zhDneAwh3ucIc73OEOd7jDHe5whzvc4Q53uMPd3wZ3uMP9SdxtUR9SO4N05UAKLgvucIc73OEOd7jDHe5whzvc4Q53uMMd7nCHO9zhDne4wx3ucIc73OEOd7jDHe5whzvc4Q53uMMd7nCHO9zhDne4wx3ucIc73OEOd7jDHe5whzvc4Q53uMMd7nCHO9zhDvdF3NUHQfKX2Hfdhwfugjvc4Q53uMuywR3ucIe74A53uMMd7oK7W4A73AV3uMMd7nAX3OEOd7jDXXCHO9zhDnfBHe5whzvcBXe4wx3ucIc73OEOd7gL7nCHO9zhLqzAHe5wh/vu0BTIeGU9dm5hZ0JwDHe4wx3ucIc73OEOd7jDHe5whzvc4Q53uMMd7nCHO9zhDne4wx3ucIc73OEOd7jDHe6CO9zhDne4wx3ucIc73OEOd7jDHe5whzvc4Q53uMMd7nCHO9zhDne4wx3ucIc73BuuuQDQgjvduQV7Cne4YwXucLencDc0WIE73OEOd0MDd0jBXXCHO9zdgnMT3L0p3N2CPYU78uAOd7jbU7gbGqzAHe5wh7uhwQrc4S64wx3ubgHugjvc4e4W4A535HlTuMPdnsId7liBO9ztKdyjh+bcKPlNk88tmbyCb8DOLsAd7nDHCtzhDne4wx3ucIc73OEOd7jDHe5whzvc4Q53uMMd7nCHO9zhDne4wx3ucIc73OEOd7jDHe5whzvc4Q53uMMd7nB3C3CHO9zhDne4wx3ucIc73OEOd7jDHStwhzvc4X5wbNkCd2FnLH0q4A53uMMd7nCHO9zhDne4wx3ucIc73OEOd7h7U8Ed7nCHO9wFd7jDHe5whzvc4Q53uMMd7nCHO9zhDne4wx3ucIe74A53uCMP7oI73OEOd7jDHe5whzvc4Q53uMMd7kO4u/q+z9jR2G8OuMMd7nCHO9xtONxdPdzhDne4wx3ucIc73OEOd7jDHe5whzvc4Q53uMMd7nCHu+AOd7i7erjDHe42HO6uHu5whzvc4Q53uMMd7nCHO9zhDne4wx3ucIc73OEOd7jDHe5w79xwls1+xpLftOAW/IKBO9yR503hDne4wx0rcIc73OEOd7jDHe5whzvc4Q53uMMd7nCHu1uAO9zhDndvCne4w939IQ/ucIc73OGOFbjDHe5whzvc4Q53uMMd7nD3t8Ed7nCHO9zhDne4wx153hTucIe7/+KuEFAyzl4WteEOd17AHe5whzvc4c4yuMMd7nCHO9zhDne4wx3ucIc73OEOd7i7LLjDHe5whzvc4Q538QLucIc73OEOd7jDHe5whzvc4Q53uMMd7nB3WXCHO9zhDne4wx3ucOeF44U73JtxlyTBXZLgLkmCuyQJ7pIkuEuS4C5JgrskwV2SBHdJEtwlSXCXJMFdkuAuSYK7JAnukiS4S5LgLkmCuyTBXZIEd0kS3CVJcJckwV2S4C5JgrskCe6SJLhLkuAuSYK7JMFdkgR3SRLcJUlwlyTBXZLgLkmCuyQJ7pIkuEuS4C5JgrskwV2SBHdJEtwlSXCXJMFdkuAuSYK7JAnukiS4S5LgLklwdwSSBHdJEtwlSXCXJMFdkgR3SYK7JAnukiS4S5LgLkmCuySt9wtbE4XMzmaU1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35" y="1459976"/>
            <a:ext cx="2410230" cy="2424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55</cp:lastModifiedBy>
  <cp:revision>32</cp:revision>
  <cp:lastPrinted>2026-05-14T11:42:17Z</cp:lastPrinted>
  <dcterms:created xsi:type="dcterms:W3CDTF">2023-08-02T11:27:24Z</dcterms:created>
  <dcterms:modified xsi:type="dcterms:W3CDTF">2026-05-04T22:11:25Z</dcterms:modified>
</cp:coreProperties>
</file>